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85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067A-D156-4BE1-AFFD-FB2A81ADAE4C}" type="datetimeFigureOut">
              <a:rPr lang="en-US" smtClean="0"/>
              <a:t>08-Apr-18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E1FE6-0B82-4A07-B494-AB34ABAA4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0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31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3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81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3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09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18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90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9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0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9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E1FE6-0B82-4A07-B494-AB34ABAA4E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9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8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2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1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16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908300" y="6570091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মোছাঃ</a:t>
            </a:r>
            <a:r>
              <a:rPr lang="bn-IN" baseline="0" dirty="0" smtClean="0">
                <a:solidFill>
                  <a:schemeClr val="accent2">
                    <a:lumMod val="75000"/>
                  </a:schemeClr>
                </a:solidFill>
              </a:rPr>
              <a:t> রাজিয়া সুলতানা, সহকারী শিক্ষিকা।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176" y="288169"/>
            <a:ext cx="1039017" cy="1102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8850" y="5559288"/>
            <a:ext cx="935750" cy="992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93283" y="5624156"/>
            <a:ext cx="925174" cy="981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44" y="300308"/>
            <a:ext cx="985719" cy="1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9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F9AB-32D4-4141-958A-B2A2DE5A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8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3" y="1337481"/>
            <a:ext cx="8505192" cy="4981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14183" y="569465"/>
            <a:ext cx="13980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4037" y="569465"/>
            <a:ext cx="86273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1319" y="569465"/>
            <a:ext cx="101502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0885" y="569465"/>
            <a:ext cx="94128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3341" y="0"/>
            <a:ext cx="9144000" cy="6858000"/>
          </a:xfrm>
          <a:prstGeom prst="frame">
            <a:avLst>
              <a:gd name="adj1" fmla="val 4394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718" y="377313"/>
            <a:ext cx="389595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ভূনিম্নস্থ রূপান্তরিত কান্ড </a:t>
            </a:r>
            <a:endParaRPr lang="en-US" sz="4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28" y="1223284"/>
            <a:ext cx="4830190" cy="323130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Pentagon 3"/>
          <p:cNvSpPr/>
          <p:nvPr/>
        </p:nvSpPr>
        <p:spPr>
          <a:xfrm>
            <a:off x="372494" y="2261171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টিউবার বা স্ফিত কন্দ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037" y="5034043"/>
            <a:ext cx="71213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কান্ডের আকার কেমন 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কি কি অংশ আছে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306" y="5028353"/>
            <a:ext cx="730677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সঞ্চয়ের ফলে আকার গোলাকার বা ডিম্বাকার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এর পর্ব, পর্বমধ্য, শল্কপত্র ও কাক্ষিক মুকুল থাকে 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11" y="1327308"/>
            <a:ext cx="4612272" cy="300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Pentagon 8"/>
          <p:cNvSpPr/>
          <p:nvPr/>
        </p:nvSpPr>
        <p:spPr>
          <a:xfrm>
            <a:off x="372494" y="2261171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রাইজোম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0416" y="4940501"/>
            <a:ext cx="514070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কান্ড কিভাবে খাদ্য সঞ্চয় করে 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কি কি অংশ আছে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?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082" y="4833988"/>
            <a:ext cx="739922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 খাড়া ভাবে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সঞ্চয়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। এর পর্ব, পর্বমধ্য থাকে, পর্ব হতে শল্কপত্র ও অস্থানিকমূল ও শল্কপত্রের কক্ষে কাক্ষিক মুকুল উৎপন্ন হয় 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90" y="1239150"/>
            <a:ext cx="4612272" cy="307474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3" name="Pentagon 12"/>
          <p:cNvSpPr/>
          <p:nvPr/>
        </p:nvSpPr>
        <p:spPr>
          <a:xfrm>
            <a:off x="372494" y="2261171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কন্দ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7534" y="5063284"/>
            <a:ext cx="498018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চিত্রের কান্ড দেখতে কেমন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037" y="4878945"/>
            <a:ext cx="6615114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খুবই ক্ষুদ্র , গোলাকার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উত্তল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। পর্ব ও পর্বমধ্য গুলো সংকুচিত 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/>
          <a:stretch/>
        </p:blipFill>
        <p:spPr>
          <a:xfrm>
            <a:off x="3479223" y="1309498"/>
            <a:ext cx="4644857" cy="307474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Pentagon 16"/>
          <p:cNvSpPr/>
          <p:nvPr/>
        </p:nvSpPr>
        <p:spPr>
          <a:xfrm>
            <a:off x="372494" y="2256419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গুড়িকন্দ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139" y="4971278"/>
            <a:ext cx="483325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কান্ডের আকৃতি ও অবস্থান কেমন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020" y="4649322"/>
            <a:ext cx="7551817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গোলাকার, গুঁড়ির মত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 পর্ব ও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পর্বমধ্য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থাকে। শল্কপত্রের কক্ষে কাক্ষিক মুকুল বড় হয় এবং শিশু গুড়িকন্দের সৃষ্টি করে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658" y="424471"/>
            <a:ext cx="455900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 বায়বীয় </a:t>
            </a:r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4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1"/>
          <a:stretch/>
        </p:blipFill>
        <p:spPr>
          <a:xfrm>
            <a:off x="2239087" y="1430114"/>
            <a:ext cx="5014052" cy="3353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01111" y="5312938"/>
            <a:ext cx="52221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 কান্ডের অবস্থান কোথায় 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3448" y="5081854"/>
            <a:ext cx="63400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 কান্ডের কিছু অংশ মাটিতে ওকিছু অংশ বায়ুতে/ মাটির উপরে অবস্থান  করছে 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414" y="4958744"/>
            <a:ext cx="684549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মাটিতে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বায়ুতে অবস্থান করার জন্য চিত্রের কান্ডের নাম কী ?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0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2658" y="424471"/>
            <a:ext cx="455900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অর্ধ বায়বীয় </a:t>
            </a:r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4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00" y="1483566"/>
            <a:ext cx="4372429" cy="31205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Pentagon 3"/>
          <p:cNvSpPr/>
          <p:nvPr/>
        </p:nvSpPr>
        <p:spPr>
          <a:xfrm>
            <a:off x="313355" y="2357156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ধাবক 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683" y="4947474"/>
            <a:ext cx="685209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দেখা যাচ্ছে ? এর জন্ম কোথায় 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933" y="4771217"/>
            <a:ext cx="68520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কান্ডের নিচের পর্বের কাক্ষিক মুকুল থেকে এর জন্ম 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00" y="1452795"/>
            <a:ext cx="4592247" cy="3217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Pentagon 7"/>
          <p:cNvSpPr/>
          <p:nvPr/>
        </p:nvSpPr>
        <p:spPr>
          <a:xfrm>
            <a:off x="313355" y="2379466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বক্র ধাবক 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8917" y="5114588"/>
            <a:ext cx="367756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দেখা যাচ্ছে 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575" y="4771217"/>
            <a:ext cx="70723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এক বিশেষ ধরণের ধাবক। কচু গাছের গোড়া থেকে লম্বা শাখা বের হয় ।</a:t>
            </a:r>
          </a:p>
        </p:txBody>
      </p:sp>
      <p:pic>
        <p:nvPicPr>
          <p:cNvPr id="11" name="Picture 7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00" y="1430837"/>
            <a:ext cx="4592247" cy="31325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entagon 11"/>
          <p:cNvSpPr/>
          <p:nvPr/>
        </p:nvSpPr>
        <p:spPr>
          <a:xfrm>
            <a:off x="313355" y="2352111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অফসেট 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0249" y="5017438"/>
            <a:ext cx="367756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দেখা যাচ্ছে 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3011" y="4837779"/>
            <a:ext cx="707231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জাতীয় উদ্ভিদ ছোট এবং মোটা হওয়াই কান্ডকে খর্বাকৃতি দেখায়।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7"/>
          <a:stretch/>
        </p:blipFill>
        <p:spPr>
          <a:xfrm>
            <a:off x="3435483" y="1401839"/>
            <a:ext cx="4608364" cy="3245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Pentagon 15"/>
          <p:cNvSpPr/>
          <p:nvPr/>
        </p:nvSpPr>
        <p:spPr>
          <a:xfrm>
            <a:off x="329472" y="2370851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উর্ধ্বধাবক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589" y="5044624"/>
            <a:ext cx="367756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দেখা যাচ্ছে 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100" y="4784759"/>
            <a:ext cx="770265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জাতীয় উদ্ভিদের শায়িত কাক্ষিক মুকুল থেকে উৎপন্ন হয়ে শাখাটির অগ্রভাগ মাটির উপর চলে আসে ।</a:t>
            </a:r>
          </a:p>
        </p:txBody>
      </p:sp>
    </p:spTree>
    <p:extLst>
      <p:ext uri="{BB962C8B-B14F-4D97-AF65-F5344CB8AC3E}">
        <p14:creationId xmlns:p14="http://schemas.microsoft.com/office/powerpoint/2010/main" val="42887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7552" y="354423"/>
            <a:ext cx="455900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বায়বীয় </a:t>
            </a:r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4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55" y="1349102"/>
            <a:ext cx="5410200" cy="3414713"/>
          </a:xfrm>
          <a:prstGeom prst="roundRect">
            <a:avLst>
              <a:gd name="adj" fmla="val 1808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873984" y="5252255"/>
            <a:ext cx="526614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চিত্রের কান্ডের অবস্থান কোথায়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3682" y="5095761"/>
            <a:ext cx="611569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স্বাভাবিক কান্ডের মত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মাটির উপরে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3682" y="5216289"/>
            <a:ext cx="61992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কান্ড সাধার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কান্ডের মত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108" y="5050608"/>
            <a:ext cx="722789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বিশেষ কাজ-খাদ্য তৈরী,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আরোহণ,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আত্নরক্ষা ইত্যাদি কাজের জন্য রূপান্তর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হয়ে থাকে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643" y="5050608"/>
            <a:ext cx="722789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 ধরণের কাজ করায়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চিত্রের কান্ডের নাম কী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7552" y="354423"/>
            <a:ext cx="455900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বায়বীয় </a:t>
            </a:r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endParaRPr lang="en-US" sz="4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9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15" y="1427161"/>
            <a:ext cx="4755004" cy="3029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/>
          <p:cNvSpPr/>
          <p:nvPr/>
        </p:nvSpPr>
        <p:spPr>
          <a:xfrm>
            <a:off x="303828" y="2131643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পর্ণ কান্ড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9728" y="5044441"/>
            <a:ext cx="564493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মাধ্যমে কি বুঝতে পারছো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43" y="4864049"/>
            <a:ext cx="612841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পাতার মত চ্যাপ্টা ও সবুজ,এর পাতা কাঁটায় পরিণত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915" y="1454260"/>
            <a:ext cx="4767263" cy="2952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Pentagon 7"/>
          <p:cNvSpPr/>
          <p:nvPr/>
        </p:nvSpPr>
        <p:spPr>
          <a:xfrm>
            <a:off x="303828" y="2131643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 আকষি 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8695" y="5044441"/>
            <a:ext cx="463671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কি দেখা যাচ্ছে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4352" y="4821287"/>
            <a:ext cx="61722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 কান্ডের কাক্ষিক মুকুল শক্ত কাঁটায়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 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42" y="1459726"/>
            <a:ext cx="4740036" cy="2947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2" name="Pentagon 11"/>
          <p:cNvSpPr/>
          <p:nvPr/>
        </p:nvSpPr>
        <p:spPr>
          <a:xfrm>
            <a:off x="331055" y="2088881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 কন্টক 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9579" y="5223052"/>
            <a:ext cx="590324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কিসের এবং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কান্ড কেমন দেখতে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6243" y="4779552"/>
            <a:ext cx="637687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কাক্ষিক মুকুল রূপান্তরিত হয়ে গোলাকার মাংসপিণ্ডের আকার ধারণ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করে 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14" y="1421312"/>
            <a:ext cx="4800005" cy="3057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6" name="Pentagon 15"/>
          <p:cNvSpPr/>
          <p:nvPr/>
        </p:nvSpPr>
        <p:spPr>
          <a:xfrm>
            <a:off x="331055" y="2109749"/>
            <a:ext cx="2971800" cy="108585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বুলবিল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7258" y="5099555"/>
            <a:ext cx="532987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ত্রটি কি এবং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কান্ড কেমন দেখতে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7791" y="4902662"/>
            <a:ext cx="616048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দূর্বল কান্ডের কাক্ষিক মুকুল রূপান্তরিত হয়ে সরু প্যাঁচানো তারের মত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 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528395" y="1522718"/>
            <a:ext cx="2169748" cy="83065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  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9" y="1106248"/>
            <a:ext cx="4061215" cy="2826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9405" y="4821287"/>
            <a:ext cx="367574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192" y="4821287"/>
            <a:ext cx="56387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জীব-জন্তুর আক্রমণ থেকে গাছকে রক্ষা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02" y="1106248"/>
            <a:ext cx="4312588" cy="2900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5719" y="4821287"/>
            <a:ext cx="367574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143" y="4874770"/>
            <a:ext cx="256399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প্রস্তুত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86" y="992470"/>
            <a:ext cx="4255879" cy="3127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05719" y="4821286"/>
            <a:ext cx="367574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উদ্ভিদের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1645" y="4821285"/>
            <a:ext cx="611134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কাজও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প্রস্তুত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করা 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042" y="534487"/>
            <a:ext cx="375761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611" y="469173"/>
            <a:ext cx="1462088" cy="104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14717"/>
              </p:ext>
            </p:extLst>
          </p:nvPr>
        </p:nvGraphicFramePr>
        <p:xfrm>
          <a:off x="944352" y="2347912"/>
          <a:ext cx="7222747" cy="294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8849"/>
                <a:gridCol w="1614487"/>
                <a:gridCol w="1728788"/>
                <a:gridCol w="1650623"/>
              </a:tblGrid>
              <a:tr h="626269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3200" b="1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আঁক</a:t>
                      </a:r>
                      <a:endParaRPr lang="en-US" sz="3200" b="1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কান্ডের নাম</a:t>
                      </a:r>
                      <a:endParaRPr lang="en-US" sz="3200" b="1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r>
                        <a:rPr lang="bn-BD" sz="3200" b="1" baseline="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লিখ </a:t>
                      </a:r>
                      <a:endParaRPr lang="en-US" sz="3200" b="1" dirty="0"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গোল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আলু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থানকুনি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কচুরি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পানা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70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5660" y="664159"/>
            <a:ext cx="1772679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মুল্যায়ণ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7879" y="1848408"/>
            <a:ext cx="529881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 অনুযায়ী রুপান্তরিত কান্ড কত প্রকার 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879" y="2724881"/>
            <a:ext cx="249846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বুলবিল কি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7878" y="3601354"/>
            <a:ext cx="249846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অফসেট কি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1720" y="4576875"/>
            <a:ext cx="327661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ধাবক বলতে কি বুঝ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1720" y="5453348"/>
            <a:ext cx="57738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রাইজোম জাতীয় কান্ড কিভাবে খাদ্য সঞ্চয় করে  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727" y="683527"/>
            <a:ext cx="2225723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5126" y="1567224"/>
            <a:ext cx="4744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চিত্রের রূপান্তরিত কান্ডগুলোর তুলনা কর ?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"/>
          <a:stretch/>
        </p:blipFill>
        <p:spPr>
          <a:xfrm>
            <a:off x="1228205" y="3632195"/>
            <a:ext cx="1637706" cy="195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b="9741"/>
          <a:stretch/>
        </p:blipFill>
        <p:spPr bwMode="auto">
          <a:xfrm>
            <a:off x="3589601" y="3632195"/>
            <a:ext cx="2171698" cy="25491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63" y="3632195"/>
            <a:ext cx="1624013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" y="531144"/>
            <a:ext cx="7850295" cy="5748357"/>
          </a:xfrm>
          <a:prstGeom prst="roundRect">
            <a:avLst>
              <a:gd name="adj" fmla="val 113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40716" y="720418"/>
            <a:ext cx="372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0811" y="4554160"/>
            <a:ext cx="607361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8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IN" sz="8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bn-IN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471" y="31246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94" y="1969509"/>
            <a:ext cx="1448792" cy="168927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856256" y="3991935"/>
            <a:ext cx="34124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রাজিয়া সুলতানা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আর, কে, এম দাখিল মাদ্‌রাসা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 জয়পুরহাট 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1046" y="3991935"/>
            <a:ext cx="33676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৭ম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 ৩য়</a:t>
            </a:r>
          </a:p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 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4221" y="5879525"/>
            <a:ext cx="492977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E-mail : raziasultanapopi@gmail.com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53339" y="1073021"/>
            <a:ext cx="275658" cy="4711960"/>
            <a:chOff x="4304920" y="1782799"/>
            <a:chExt cx="441579" cy="3957386"/>
          </a:xfrm>
        </p:grpSpPr>
        <p:sp>
          <p:nvSpPr>
            <p:cNvPr id="9" name="5-Point Star 8"/>
            <p:cNvSpPr/>
            <p:nvPr/>
          </p:nvSpPr>
          <p:spPr>
            <a:xfrm>
              <a:off x="4304920" y="1782799"/>
              <a:ext cx="400466" cy="2687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319906" y="2324525"/>
              <a:ext cx="400466" cy="2687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4319906" y="2865204"/>
              <a:ext cx="400466" cy="2687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4346033" y="3356267"/>
              <a:ext cx="400466" cy="2687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4346033" y="3887623"/>
              <a:ext cx="400466" cy="2687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4346033" y="4404722"/>
              <a:ext cx="400466" cy="2687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346033" y="4936730"/>
              <a:ext cx="400466" cy="2687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4304920" y="5471461"/>
              <a:ext cx="400466" cy="268724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34" y="1941747"/>
            <a:ext cx="1469487" cy="171703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7303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812" y="299280"/>
            <a:ext cx="5843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দুটি লক্ষ্য কর এবং চিন্তা কর  </a:t>
            </a:r>
            <a:endParaRPr lang="en-US" sz="36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2985" r="5435" b="3750"/>
          <a:stretch/>
        </p:blipFill>
        <p:spPr>
          <a:xfrm>
            <a:off x="1714500" y="1424463"/>
            <a:ext cx="2328863" cy="30932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/>
          <a:stretch/>
        </p:blipFill>
        <p:spPr bwMode="auto">
          <a:xfrm>
            <a:off x="5382801" y="1424463"/>
            <a:ext cx="2171698" cy="36147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068107" y="4949016"/>
            <a:ext cx="440054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কি দেখা যাচ্ছে ?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7408" y="4994110"/>
            <a:ext cx="432193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উদ্ভিদের ছবি দেখা যাচ্ছে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449" y="5023314"/>
            <a:ext cx="584358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দুটি উদ্ভিদের কান্ড কি একই রকম ?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2572" y="5003731"/>
            <a:ext cx="335161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 একই রকম নহে ?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562" y="4949016"/>
            <a:ext cx="698569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কান্ডের আকৃতিগত ও অবস্থানগত পরিবর্তন ঘটে তাকে আমরা কি ধরণের কান্ড বলতে পারি ?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1663" y="671513"/>
            <a:ext cx="5014483" cy="117157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>
                <a:gd name="adj" fmla="val 50299"/>
              </a:avLst>
            </a:prstTxWarp>
            <a:spAutoFit/>
          </a:bodyPr>
          <a:lstStyle/>
          <a:p>
            <a:pPr algn="ctr"/>
            <a:r>
              <a:rPr lang="bn-IN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রুপান্তরিত কান্ড </a:t>
            </a:r>
            <a:endParaRPr lang="bn-BD" sz="72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05" y="1988155"/>
            <a:ext cx="4775598" cy="328681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61113" y="5513346"/>
            <a:ext cx="400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২৮,  পাঠঃ ৫-৭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273" y="710621"/>
            <a:ext cx="250662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632" y="2205096"/>
            <a:ext cx="7400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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রূপান্তরিত কান্ড কী তা বলতে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kern="1100" dirty="0" smtClean="0">
              <a:ln w="1905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কান্ডের গঠন ব্যাখ্যা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আমাদের জীবনে বিভিন্ন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কান্ডের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ব্যাখ্যা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করতে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600" kern="1100" dirty="0">
              <a:ln w="1905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26021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0138" y="399293"/>
            <a:ext cx="3117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লক্ষ্য কর </a:t>
            </a:r>
            <a:endParaRPr lang="en-US" sz="36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0359" y="1467777"/>
            <a:ext cx="2472615" cy="317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165720" y="1696154"/>
            <a:ext cx="1201368" cy="18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11662" y="1506719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অগ্রমুকুল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65720" y="1992137"/>
            <a:ext cx="1117366" cy="1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23335" y="1806338"/>
            <a:ext cx="723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25011" y="2509938"/>
            <a:ext cx="10602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67088" y="2336789"/>
            <a:ext cx="763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পাতা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203419" y="2998449"/>
            <a:ext cx="122105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99754" y="2838142"/>
            <a:ext cx="10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পর্বমধ্য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405403" y="4084389"/>
            <a:ext cx="9801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29667" y="390706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19" y="1419935"/>
            <a:ext cx="2534899" cy="32003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46261" y="2811389"/>
            <a:ext cx="84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শল্কপত্র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1532" y="2998449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অগ্রমুকুল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1917" y="3042222"/>
            <a:ext cx="86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পর্বমধ্য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5914" y="4049490"/>
            <a:ext cx="47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পর্ব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0187" y="4331544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কক্ষমুকুল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6172" y="5024265"/>
            <a:ext cx="546547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দুটির কান্ড কি একই রকম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51331" y="5017437"/>
            <a:ext cx="340486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না, একই রকম নয়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9866" y="4991080"/>
            <a:ext cx="2133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স্বাভাবিক কান্ড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9920" y="5017437"/>
            <a:ext cx="38231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ভিন্ন আকৃতির/রুপান্তরিত কান্ড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66404" y="5079155"/>
            <a:ext cx="301942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রূপান্তর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277" y="5017437"/>
            <a:ext cx="78538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 কাজ স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ম্পাদনের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জন্য রূপান্তর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হয়ে থাকে।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5065" y="764435"/>
            <a:ext cx="651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অবস্থান অনুযায়ী </a:t>
            </a:r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BD" sz="36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কান্ডের </a:t>
            </a:r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প্রকারভেদ 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9361" y="1300163"/>
            <a:ext cx="111217" cy="60007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5925" y="1900237"/>
            <a:ext cx="5532248" cy="857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617669" y="1985962"/>
            <a:ext cx="265298" cy="109668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17921" y="1985959"/>
            <a:ext cx="254092" cy="1096691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010027" y="1985959"/>
            <a:ext cx="265298" cy="109668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4397" y="3136347"/>
            <a:ext cx="1291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ভু-নিম্নস্থ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2702" y="3082647"/>
            <a:ext cx="172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 বায়বীয়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7590" y="3082647"/>
            <a:ext cx="1291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5" y="4091152"/>
            <a:ext cx="2077946" cy="156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16" y="3983689"/>
            <a:ext cx="1811352" cy="1775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r="8398" b="15014"/>
          <a:stretch/>
        </p:blipFill>
        <p:spPr bwMode="auto">
          <a:xfrm>
            <a:off x="6307573" y="3912133"/>
            <a:ext cx="1776788" cy="170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5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9405" y="280027"/>
            <a:ext cx="375761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7317" y="2451261"/>
            <a:ext cx="7261621" cy="3101478"/>
          </a:xfrm>
          <a:prstGeom prst="roundRect">
            <a:avLst>
              <a:gd name="adj" fmla="val 1434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 জেনে নিই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সাধারণ কাজ ছাড়া বিভিন্ন ধরণের কাজ করার জন্য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কান্ডের আকৃতিগত ও অবস্থানগত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 কে রুপান্তরিত কান্ড বলে ।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অবস্থান অনুযায়ী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তিন প্রকার-</a:t>
            </a: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যথাঃ ভু-নিম্নস্থ,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 ও বায়বীয় 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7317" y="2451261"/>
            <a:ext cx="7261621" cy="3243413"/>
          </a:xfrm>
          <a:prstGeom prst="roundRect">
            <a:avLst>
              <a:gd name="adj" fmla="val 14342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প্রশ্নঃ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 কান্ড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 বুঝ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IN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অবস্থান অনুযায়ী </a:t>
            </a:r>
            <a:r>
              <a:rPr lang="bn-BD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রূপান্তরিত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কত প্রকার ও কি কি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718" y="377313"/>
            <a:ext cx="389595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ভূনিম্নস্থ রূপান্তরিত কান্ড </a:t>
            </a:r>
            <a:endParaRPr lang="en-US" sz="40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04" y="1221610"/>
            <a:ext cx="5181005" cy="3567226"/>
          </a:xfrm>
          <a:prstGeom prst="roundRect">
            <a:avLst>
              <a:gd name="adj" fmla="val 113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26915" y="5374405"/>
            <a:ext cx="72401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কান্ড মাটির নীচে না উপরে অবস্থান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5343" y="5374405"/>
            <a:ext cx="374332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 নীচে,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সেজন্য বর্ণহীন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661" y="5268715"/>
            <a:ext cx="7358066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নীচে অবস্থান করার জন্য এধরণের কান্ডের নাম কী বলতো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775</Words>
  <Application>Microsoft Office PowerPoint</Application>
  <PresentationFormat>On-screen Show (4:3)</PresentationFormat>
  <Paragraphs>152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golam azom</dc:creator>
  <cp:lastModifiedBy>Md. Abdur Rauf</cp:lastModifiedBy>
  <cp:revision>27</cp:revision>
  <dcterms:created xsi:type="dcterms:W3CDTF">2018-03-29T04:50:39Z</dcterms:created>
  <dcterms:modified xsi:type="dcterms:W3CDTF">2018-04-08T01:38:40Z</dcterms:modified>
</cp:coreProperties>
</file>